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_Cunningham@chino.k12.ca.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meheretome.com/2011/03/07/finding-the-perfect-coffee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5" y="0"/>
            <a:ext cx="7621289" cy="10058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3829" y="3771900"/>
            <a:ext cx="46155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Hello!  I’m Jennifer Cunningham and I am so excited to be your 3</a:t>
            </a:r>
            <a:r>
              <a:rPr lang="en-US" sz="1400" baseline="30000" dirty="0">
                <a:latin typeface="Century Gothic" panose="020B0502020202020204" pitchFamily="34" charset="0"/>
              </a:rPr>
              <a:t>rd</a:t>
            </a:r>
            <a:r>
              <a:rPr lang="en-US" sz="1400" dirty="0">
                <a:latin typeface="Century Gothic" panose="020B0502020202020204" pitchFamily="34" charset="0"/>
              </a:rPr>
              <a:t> Grade teacher!  It’s going to be a year full of fun, learning, and tremendous growth.  3</a:t>
            </a:r>
            <a:r>
              <a:rPr lang="en-US" sz="1400" baseline="30000" dirty="0">
                <a:latin typeface="Century Gothic" panose="020B0502020202020204" pitchFamily="34" charset="0"/>
              </a:rPr>
              <a:t>rd</a:t>
            </a:r>
            <a:r>
              <a:rPr lang="en-US" sz="1400" dirty="0">
                <a:latin typeface="Century Gothic" panose="020B0502020202020204" pitchFamily="34" charset="0"/>
              </a:rPr>
              <a:t> Grade is the best!  This is my 24</a:t>
            </a:r>
            <a:r>
              <a:rPr lang="en-US" sz="1400" baseline="30000" dirty="0">
                <a:latin typeface="Century Gothic" panose="020B0502020202020204" pitchFamily="34" charset="0"/>
              </a:rPr>
              <a:t>th</a:t>
            </a:r>
            <a:r>
              <a:rPr lang="en-US" sz="1400" dirty="0">
                <a:latin typeface="Century Gothic" panose="020B0502020202020204" pitchFamily="34" charset="0"/>
              </a:rPr>
              <a:t> year teaching in Chino.  I have my Bachelor’s degree and Multiple Subject Credential from Cal State San Bernardino. 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I grew up in Chino and now live in Eastvale with my husband and two children, Kayla (19) &amp; Cole (16).  Kayla is studying aerospace engineering at UC Davis and Cole is starting his junior year in high school.   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7550" y="7557532"/>
            <a:ext cx="286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teaching! </a:t>
            </a:r>
            <a:r>
              <a:rPr lang="en-US" sz="1600" dirty="0">
                <a:latin typeface="Century Gothic" panose="020B0502020202020204" pitchFamily="34" charset="0"/>
                <a:sym typeface="Wingdings" panose="05000000000000000000" pitchFamily="2" charset="2"/>
              </a:rPr>
              <a:t> </a:t>
            </a:r>
            <a:r>
              <a:rPr lang="en-US" sz="1600" dirty="0">
                <a:latin typeface="Century Gothic" panose="020B0502020202020204" pitchFamily="34" charset="0"/>
              </a:rPr>
              <a:t>	           coffee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family 	                iced tea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friends		    pink &amp; teal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my dog 		        caramel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camping	              Chick fil A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the beach              Amazon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country music            Target  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228" y="6865034"/>
            <a:ext cx="23575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entury Gothic" panose="020B0502020202020204" pitchFamily="34" charset="0"/>
                <a:hlinkClick r:id="rId3"/>
              </a:rPr>
              <a:t>Jennifer_Cunningham@chino.k12.ca.us</a:t>
            </a:r>
            <a:endParaRPr lang="en-US" sz="16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Remind code:</a:t>
            </a:r>
          </a:p>
          <a:p>
            <a:r>
              <a:rPr lang="en-US" dirty="0">
                <a:latin typeface="Century Gothic" panose="020B0502020202020204" pitchFamily="34" charset="0"/>
              </a:rPr>
              <a:t>@</a:t>
            </a:r>
            <a:r>
              <a:rPr lang="en-US" dirty="0" err="1">
                <a:latin typeface="Century Gothic" panose="020B0502020202020204" pitchFamily="34" charset="0"/>
              </a:rPr>
              <a:t>mrsc234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33147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photo </a:t>
            </a:r>
          </a:p>
          <a:p>
            <a:r>
              <a:rPr lang="en-US" dirty="0"/>
              <a:t>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479" y="1004341"/>
            <a:ext cx="64157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entury Gothic" panose="020B0502020202020204" pitchFamily="34" charset="0"/>
              </a:rPr>
              <a:t>Mrs. Cunningham</a:t>
            </a:r>
          </a:p>
        </p:txBody>
      </p:sp>
      <p:pic>
        <p:nvPicPr>
          <p:cNvPr id="4" name="Picture 3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483E9073-9D8B-4011-AB24-9E12F94381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3070159"/>
            <a:ext cx="2357539" cy="2932604"/>
          </a:xfrm>
          <a:prstGeom prst="rect">
            <a:avLst/>
          </a:prstGeom>
        </p:spPr>
      </p:pic>
      <p:pic>
        <p:nvPicPr>
          <p:cNvPr id="13" name="Picture 12" descr="A picture containing indoor, cup, sitting, table&#10;&#10;Description automatically generated">
            <a:extLst>
              <a:ext uri="{FF2B5EF4-FFF2-40B4-BE49-F238E27FC236}">
                <a16:creationId xmlns:a16="http://schemas.microsoft.com/office/drawing/2014/main" id="{260262F9-C066-4D76-87EB-C5CDF83236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191830" y="7095887"/>
            <a:ext cx="1167880" cy="175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0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1895CE8A22F1418522827AB4609519" ma:contentTypeVersion="5" ma:contentTypeDescription="Create a new document." ma:contentTypeScope="" ma:versionID="5ba15c8d457606122821484b6aa9ae27">
  <xsd:schema xmlns:xsd="http://www.w3.org/2001/XMLSchema" xmlns:xs="http://www.w3.org/2001/XMLSchema" xmlns:p="http://schemas.microsoft.com/office/2006/metadata/properties" xmlns:ns3="5000d864-67b6-46c1-8060-00f34087243b" xmlns:ns4="9364f5cd-cfc3-4336-bcc3-e6a87e9caa7e" targetNamespace="http://schemas.microsoft.com/office/2006/metadata/properties" ma:root="true" ma:fieldsID="34236f339657d2c13c91f729b6442aca" ns3:_="" ns4:_="">
    <xsd:import namespace="5000d864-67b6-46c1-8060-00f34087243b"/>
    <xsd:import namespace="9364f5cd-cfc3-4336-bcc3-e6a87e9caa7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0d864-67b6-46c1-8060-00f340872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4f5cd-cfc3-4336-bcc3-e6a87e9caa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381594-D8F3-4B6E-8C12-D59C3B125F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E27D6-CA4C-4078-A2EA-5AD8A9471464}">
  <ds:schemaRefs>
    <ds:schemaRef ds:uri="9364f5cd-cfc3-4336-bcc3-e6a87e9caa7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000d864-67b6-46c1-8060-00f34087243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4F8BCF5-4160-46FF-9DB7-C1B491AB25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00d864-67b6-46c1-8060-00f34087243b"/>
    <ds:schemaRef ds:uri="9364f5cd-cfc3-4336-bcc3-e6a87e9ca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166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Cunningham, Jennifer</cp:lastModifiedBy>
  <cp:revision>34</cp:revision>
  <dcterms:created xsi:type="dcterms:W3CDTF">2017-08-10T02:40:35Z</dcterms:created>
  <dcterms:modified xsi:type="dcterms:W3CDTF">2022-07-28T16:48:05Z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0x010100461895CE8A22F1418522827AB4609519</vt:lpwstr>
  </property>
</Properties>
</file>